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Perandory Condensed" charset="1" panose="00000000000000000000"/>
      <p:regular r:id="rId7"/>
    </p:embeddedFont>
    <p:embeddedFont>
      <p:font typeface="Burgues Script" charset="1" panose="02000507000000020004"/>
      <p:regular r:id="rId8"/>
    </p:embeddedFont>
    <p:embeddedFont>
      <p:font typeface="Times New Roman Bold" charset="1" panose="02030802070405020303"/>
      <p:regular r:id="rId9"/>
    </p:embeddedFont>
    <p:embeddedFont>
      <p:font typeface="Times New Roman" charset="1" panose="02030502070405020303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6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41405" y="248537"/>
            <a:ext cx="25949189" cy="18039463"/>
          </a:xfrm>
          <a:custGeom>
            <a:avLst/>
            <a:gdLst/>
            <a:ahLst/>
            <a:cxnLst/>
            <a:rect r="r" b="b" t="t" l="l"/>
            <a:pathLst>
              <a:path h="18039463" w="25949189">
                <a:moveTo>
                  <a:pt x="0" y="0"/>
                </a:moveTo>
                <a:lnTo>
                  <a:pt x="25949190" y="0"/>
                </a:lnTo>
                <a:lnTo>
                  <a:pt x="25949190" y="18039463"/>
                </a:lnTo>
                <a:lnTo>
                  <a:pt x="0" y="180394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41509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41405" y="18288000"/>
            <a:ext cx="25949189" cy="18176817"/>
          </a:xfrm>
          <a:custGeom>
            <a:avLst/>
            <a:gdLst/>
            <a:ahLst/>
            <a:cxnLst/>
            <a:rect r="r" b="b" t="t" l="l"/>
            <a:pathLst>
              <a:path h="18176817" w="25949189">
                <a:moveTo>
                  <a:pt x="0" y="0"/>
                </a:moveTo>
                <a:lnTo>
                  <a:pt x="25949190" y="0"/>
                </a:lnTo>
                <a:lnTo>
                  <a:pt x="25949190" y="18176817"/>
                </a:lnTo>
                <a:lnTo>
                  <a:pt x="0" y="181768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-40439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741405" y="24234689"/>
            <a:ext cx="12217743" cy="12217743"/>
          </a:xfrm>
          <a:custGeom>
            <a:avLst/>
            <a:gdLst/>
            <a:ahLst/>
            <a:cxnLst/>
            <a:rect r="r" b="b" t="t" l="l"/>
            <a:pathLst>
              <a:path h="12217743" w="12217743">
                <a:moveTo>
                  <a:pt x="0" y="0"/>
                </a:moveTo>
                <a:lnTo>
                  <a:pt x="12217744" y="0"/>
                </a:lnTo>
                <a:lnTo>
                  <a:pt x="12217744" y="12217743"/>
                </a:lnTo>
                <a:lnTo>
                  <a:pt x="0" y="122177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true" flipV="false" rot="0">
            <a:off x="14472851" y="24234689"/>
            <a:ext cx="12217743" cy="12217743"/>
          </a:xfrm>
          <a:custGeom>
            <a:avLst/>
            <a:gdLst/>
            <a:ahLst/>
            <a:cxnLst/>
            <a:rect r="r" b="b" t="t" l="l"/>
            <a:pathLst>
              <a:path h="12217743" w="12217743">
                <a:moveTo>
                  <a:pt x="12217744" y="0"/>
                </a:moveTo>
                <a:lnTo>
                  <a:pt x="0" y="0"/>
                </a:lnTo>
                <a:lnTo>
                  <a:pt x="0" y="12217743"/>
                </a:lnTo>
                <a:lnTo>
                  <a:pt x="12217744" y="12217743"/>
                </a:lnTo>
                <a:lnTo>
                  <a:pt x="1221774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689519" y="4632898"/>
            <a:ext cx="20759351" cy="80127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670"/>
              </a:lnSpc>
            </a:pPr>
            <a:r>
              <a:rPr lang="en-US" sz="44764">
                <a:solidFill>
                  <a:srgbClr val="1F1F20"/>
                </a:solidFill>
                <a:latin typeface="Perandory Condensed"/>
                <a:ea typeface="Perandory Condensed"/>
                <a:cs typeface="Perandory Condensed"/>
                <a:sym typeface="Perandory Condensed"/>
              </a:rPr>
              <a:t>Graduation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803724" y="8563087"/>
            <a:ext cx="12530941" cy="6454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466"/>
              </a:lnSpc>
            </a:pPr>
            <a:r>
              <a:rPr lang="en-US" sz="38190">
                <a:solidFill>
                  <a:srgbClr val="FFB608"/>
                </a:solidFill>
                <a:latin typeface="Burgues Script"/>
                <a:ea typeface="Burgues Script"/>
                <a:cs typeface="Burgues Script"/>
                <a:sym typeface="Burgues Script"/>
              </a:rPr>
              <a:t>Party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803724" y="5076167"/>
            <a:ext cx="12530941" cy="13940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425"/>
              </a:lnSpc>
            </a:pPr>
            <a:r>
              <a:rPr lang="en-US" b="true" sz="7446">
                <a:solidFill>
                  <a:srgbClr val="1F1F2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YOU ARE INVITED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689519" y="16234164"/>
            <a:ext cx="20759351" cy="17838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95"/>
              </a:lnSpc>
            </a:pPr>
            <a:r>
              <a:rPr lang="en-US" sz="6403">
                <a:solidFill>
                  <a:srgbClr val="1F1F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Cheers to the memories made, the dreams pursued, and the future that awaits. Congratulations, graduates!</a:t>
            </a:r>
          </a:p>
        </p:txBody>
      </p:sp>
      <p:sp>
        <p:nvSpPr>
          <p:cNvPr name="AutoShape 10" id="10"/>
          <p:cNvSpPr/>
          <p:nvPr/>
        </p:nvSpPr>
        <p:spPr>
          <a:xfrm>
            <a:off x="15378635" y="20526056"/>
            <a:ext cx="6331958" cy="0"/>
          </a:xfrm>
          <a:prstGeom prst="line">
            <a:avLst/>
          </a:prstGeom>
          <a:ln cap="rnd" w="6667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1" id="11"/>
          <p:cNvSpPr/>
          <p:nvPr/>
        </p:nvSpPr>
        <p:spPr>
          <a:xfrm>
            <a:off x="15378635" y="21842365"/>
            <a:ext cx="6331958" cy="0"/>
          </a:xfrm>
          <a:prstGeom prst="line">
            <a:avLst/>
          </a:prstGeom>
          <a:ln cap="rnd" w="6667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2" id="12"/>
          <p:cNvSpPr txBox="true"/>
          <p:nvPr/>
        </p:nvSpPr>
        <p:spPr>
          <a:xfrm rot="0">
            <a:off x="15378635" y="20570377"/>
            <a:ext cx="6331958" cy="13084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93"/>
              </a:lnSpc>
            </a:pPr>
            <a:r>
              <a:rPr lang="en-US" sz="8634">
                <a:solidFill>
                  <a:srgbClr val="1F1F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12:00 PM</a:t>
            </a:r>
          </a:p>
        </p:txBody>
      </p:sp>
      <p:sp>
        <p:nvSpPr>
          <p:cNvPr name="AutoShape 13" id="13"/>
          <p:cNvSpPr/>
          <p:nvPr/>
        </p:nvSpPr>
        <p:spPr>
          <a:xfrm>
            <a:off x="6427798" y="20526056"/>
            <a:ext cx="6331958" cy="0"/>
          </a:xfrm>
          <a:prstGeom prst="line">
            <a:avLst/>
          </a:prstGeom>
          <a:ln cap="rnd" w="6667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4" id="14"/>
          <p:cNvSpPr/>
          <p:nvPr/>
        </p:nvSpPr>
        <p:spPr>
          <a:xfrm>
            <a:off x="6427798" y="21842365"/>
            <a:ext cx="6331958" cy="0"/>
          </a:xfrm>
          <a:prstGeom prst="line">
            <a:avLst/>
          </a:prstGeom>
          <a:ln cap="rnd" w="6667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5" id="15"/>
          <p:cNvSpPr txBox="true"/>
          <p:nvPr/>
        </p:nvSpPr>
        <p:spPr>
          <a:xfrm rot="0">
            <a:off x="6427798" y="20570377"/>
            <a:ext cx="6331958" cy="13084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93"/>
              </a:lnSpc>
            </a:pPr>
            <a:r>
              <a:rPr lang="en-US" sz="8634">
                <a:solidFill>
                  <a:srgbClr val="1F1F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SUNDAY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1222656" y="22784984"/>
            <a:ext cx="5584283" cy="1157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43"/>
              </a:lnSpc>
            </a:pPr>
            <a:r>
              <a:rPr lang="en-US" sz="7614">
                <a:solidFill>
                  <a:srgbClr val="1F1F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2026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1222656" y="19009878"/>
            <a:ext cx="5584283" cy="1157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43"/>
              </a:lnSpc>
            </a:pPr>
            <a:r>
              <a:rPr lang="en-US" sz="7614">
                <a:solidFill>
                  <a:srgbClr val="1F1F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JULY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2812002" y="19882757"/>
            <a:ext cx="2405591" cy="33676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460"/>
              </a:lnSpc>
            </a:pPr>
            <a:r>
              <a:rPr lang="en-US" sz="23747">
                <a:solidFill>
                  <a:srgbClr val="E4A91D"/>
                </a:solidFill>
                <a:latin typeface="Perandory Condensed"/>
                <a:ea typeface="Perandory Condensed"/>
                <a:cs typeface="Perandory Condensed"/>
                <a:sym typeface="Perandory Condensed"/>
              </a:rPr>
              <a:t>12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4898368" y="25819796"/>
            <a:ext cx="18341653" cy="114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99"/>
              </a:lnSpc>
            </a:pPr>
            <a:r>
              <a:rPr lang="en-US" sz="7572">
                <a:solidFill>
                  <a:srgbClr val="1F1F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123 Anywhere St., Any City, ST 12345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8043797" y="24776312"/>
            <a:ext cx="12050796" cy="114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99"/>
              </a:lnSpc>
            </a:pPr>
            <a:r>
              <a:rPr lang="en-US" sz="7572">
                <a:solidFill>
                  <a:srgbClr val="1F1F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Rsvp : 123-456-7890</a:t>
            </a:r>
          </a:p>
        </p:txBody>
      </p:sp>
      <p:sp>
        <p:nvSpPr>
          <p:cNvPr name="Freeform 21" id="21"/>
          <p:cNvSpPr/>
          <p:nvPr/>
        </p:nvSpPr>
        <p:spPr>
          <a:xfrm flipH="false" flipV="false" rot="0">
            <a:off x="12143047" y="2718486"/>
            <a:ext cx="3852296" cy="2441393"/>
          </a:xfrm>
          <a:custGeom>
            <a:avLst/>
            <a:gdLst/>
            <a:ahLst/>
            <a:cxnLst/>
            <a:rect r="r" b="b" t="t" l="l"/>
            <a:pathLst>
              <a:path h="2441393" w="3852296">
                <a:moveTo>
                  <a:pt x="0" y="0"/>
                </a:moveTo>
                <a:lnTo>
                  <a:pt x="3852296" y="0"/>
                </a:lnTo>
                <a:lnTo>
                  <a:pt x="3852296" y="2441393"/>
                </a:lnTo>
                <a:lnTo>
                  <a:pt x="0" y="244139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-3412956" y="5159879"/>
            <a:ext cx="10379676" cy="10029362"/>
          </a:xfrm>
          <a:custGeom>
            <a:avLst/>
            <a:gdLst/>
            <a:ahLst/>
            <a:cxnLst/>
            <a:rect r="r" b="b" t="t" l="l"/>
            <a:pathLst>
              <a:path h="10029362" w="10379676">
                <a:moveTo>
                  <a:pt x="0" y="0"/>
                </a:moveTo>
                <a:lnTo>
                  <a:pt x="10379676" y="0"/>
                </a:lnTo>
                <a:lnTo>
                  <a:pt x="10379676" y="10029362"/>
                </a:lnTo>
                <a:lnTo>
                  <a:pt x="0" y="1002936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true" flipV="false" rot="0">
            <a:off x="21017472" y="11547248"/>
            <a:ext cx="10379676" cy="10029362"/>
          </a:xfrm>
          <a:custGeom>
            <a:avLst/>
            <a:gdLst/>
            <a:ahLst/>
            <a:cxnLst/>
            <a:rect r="r" b="b" t="t" l="l"/>
            <a:pathLst>
              <a:path h="10029362" w="10379676">
                <a:moveTo>
                  <a:pt x="10379676" y="0"/>
                </a:moveTo>
                <a:lnTo>
                  <a:pt x="0" y="0"/>
                </a:lnTo>
                <a:lnTo>
                  <a:pt x="0" y="10029362"/>
                </a:lnTo>
                <a:lnTo>
                  <a:pt x="10379676" y="10029362"/>
                </a:lnTo>
                <a:lnTo>
                  <a:pt x="10379676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-111452" y="27471267"/>
            <a:ext cx="27654904" cy="15152583"/>
          </a:xfrm>
          <a:custGeom>
            <a:avLst/>
            <a:gdLst/>
            <a:ahLst/>
            <a:cxnLst/>
            <a:rect r="r" b="b" t="t" l="l"/>
            <a:pathLst>
              <a:path h="15152583" w="27654904">
                <a:moveTo>
                  <a:pt x="0" y="0"/>
                </a:moveTo>
                <a:lnTo>
                  <a:pt x="27654904" y="0"/>
                </a:lnTo>
                <a:lnTo>
                  <a:pt x="27654904" y="15152582"/>
                </a:lnTo>
                <a:lnTo>
                  <a:pt x="0" y="1515258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DAGys6-DOgA</dc:identifier>
  <dcterms:modified xsi:type="dcterms:W3CDTF">2011-08-01T06:04:30Z</dcterms:modified>
  <cp:revision>1</cp:revision>
  <dc:title>Cream and Black Illustrative Graduation Party Invitation (30 x 40 in)</dc:title>
</cp:coreProperties>
</file>